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DB5FDD-938C-4C54-88B1-DD16BA42A3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BBF67701-33B9-479E-BB24-1CA166DD8F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8E02B2-4494-4DA6-86F8-F42DFC353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B7EDC75-58DD-4FFE-96D3-CDA41038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F44F8C8-D19C-4738-ABB2-5CB57DC4C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650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9606CD7-A084-4672-959B-75C91A987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982BAB0-8E23-48FB-847B-F6E8A5A5D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9BF4224-532B-4366-8480-09DFF54E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300356-B237-4D74-A069-56F7D3B79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C16BD13-0A2B-426C-BFB8-B205E73CA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03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CE46553-5F7C-47FB-B884-3D705F478B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E4E66AE-6130-4294-BB94-917828AD2E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5C17C5C-7751-4329-B4A8-C261A0EBA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89329A-D60B-4376-9811-67D99C8BB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8D5735-97EB-4B79-82C6-1CFBFA1C0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9C2CBC-0D95-42ED-B1B0-2AC4D37F2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2A325D5-2EE7-4BD7-BDEF-E817F88BA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95EBB8-1E1C-4014-A446-754CA9845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EF854F-10F4-4AD8-A106-93A3AF22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C7B9113-9D85-4A0A-92A9-17023FFDC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870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4CC0E1-9F2A-44F5-B079-D59EA1640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7012BE-C2F9-496D-971B-57B12238FD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1751C8E-43DE-49B3-89A9-AB42EFB7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104675-C87E-4114-849C-CA95535DC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9048CC-B6F6-408F-A4CB-7CD24E69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605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B3FF3C-17BC-4EFC-A2C1-D2382207B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4BAEFCF-2293-4488-BD80-517F0D6B3F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95817B9-0064-4C8D-BD28-4E9B2D9B6A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4CDA178-A2AD-435D-9BF0-172717013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8D2D332-FDC6-471E-9EAA-EAD62E317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E3DADE-DECE-4236-9DA4-EFDF670F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047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D50986-1EE2-46A6-899E-B1EF675D9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028636D-C856-41C6-8185-7173C3D2B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163FAAA-21FD-407D-B2AE-CB9822C59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475D91AB-2E07-4141-903B-07811B427F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7467810-FC60-4692-8B6F-75BD4B8B77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E9CD89A-67B4-4110-A862-19DCBB46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04731BC-B28A-4574-A960-015E4BD51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1290E83-ECDC-4491-9680-33C9F785E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584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511136-B01E-4613-A297-C0146B604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8E4BFFE-D10F-4454-91DD-D6E694CA0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C513A4E-4C13-4CDB-93A2-5AFDBB493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03DEC5F-51C0-49AF-8668-945727487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21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4EEEA6D-3757-4311-B418-2DF671044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54130B8-CCCD-422F-A1EE-98AF9DF34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7E0AEC9-57CD-47ED-964A-99F89CF92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87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9F87EB-2E60-43FD-81B7-A52D2377C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B2694C-AD22-4707-83E2-B484499C4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05A58E7-05A4-40B8-ADA2-A506D24D6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00CC6D8-65EF-4B1E-AEA9-3978E2D89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A02A5E0-D3C3-402C-B084-A19D5F6FF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250AB4A-8B30-4173-B9B5-7AF21A8CF9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3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E2A43-2FD0-4B43-8190-98A5CE240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BFB53EC-60CA-4723-AABA-805AF63BD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5D94473-6686-4794-B8AB-B1CE2736E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F9E820-0E21-481D-8707-D7E911EB9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172D8F4-C2C2-4D43-B346-D5AA2452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384B0B8-83E0-46F6-83A6-ABAE9E58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129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70F92B7-0D1F-4B20-8910-A98AFBE26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A4F0DA-3A61-483E-A18B-3F62E43AAC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A77346-3771-46A8-8797-4754EF78A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C5F2-AEC0-48E2-8382-05C2312006F5}" type="datetimeFigureOut">
              <a:rPr lang="fr-FR" smtClean="0"/>
              <a:t>14/12/2020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EE37662-F693-45CF-99C5-49BC4F5527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D60DEE8-FA5C-4B0B-9C96-026C47C83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6D544-DEE4-4FA4-9283-2FDB209657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042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id="{9E16871D-F4CE-47DE-96A4-452DA3F8C17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3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26" y="5270010"/>
            <a:ext cx="260032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02BBDF8E-7982-4B25-985B-C2A40A6F0AC1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9"/>
              </a:ext>
            </a:extLst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773" y="582452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F77BDF2-2DC1-4EC9-AFD9-B7854FA2B34C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6"/>
              </a:ext>
            </a:extLst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0875" y="3573303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8675C1E3-3547-4D38-B953-80CD6F1934D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7"/>
              </a:ext>
            </a:extLst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79525" y="6210040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B808161-71E6-404A-8219-4673B708567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4"/>
              </a:ext>
            </a:extLst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0875" y="3019425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5216F9D8-2B28-4EA3-B9C3-6F4F695A6844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4"/>
              </a:ext>
            </a:extLst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8708" y="1077711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FAE18025-C763-4164-995F-3702F00DAA41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5"/>
              </a:ext>
            </a:extLst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46773" y="1504516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B709FA4E-E22C-4EFE-A1A9-390C9AA724DC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3"/>
              </a:ext>
            </a:extLst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963151" y="2014234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C1206047-7577-4AAB-8642-E0C2F3B50643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8"/>
              </a:ext>
            </a:extLst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079526" y="2607426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B6E3C451-5C2B-4C5D-B188-A210F0B1C466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0"/>
              </a:ext>
            </a:extLst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79527" y="3573304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2F7EA94D-CDBB-445D-B47A-49CE5B392E0B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2"/>
              </a:ext>
            </a:extLst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079528" y="4250574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>
            <a:extLst>
              <a:ext uri="{FF2B5EF4-FFF2-40B4-BE49-F238E27FC236}">
                <a16:creationId xmlns:a16="http://schemas.microsoft.com/office/drawing/2014/main" id="{CC359A9E-10EF-41F6-9EFD-BF3D8C095C4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1"/>
              </a:ext>
            </a:extLst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79528" y="4863205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>
            <a:extLst>
              <a:ext uri="{FF2B5EF4-FFF2-40B4-BE49-F238E27FC236}">
                <a16:creationId xmlns:a16="http://schemas.microsoft.com/office/drawing/2014/main" id="{927EF339-FD74-48A4-9982-BD64EB64AABF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5"/>
              </a:ext>
            </a:extLst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5607542" y="582452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392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>
            <a:extLst>
              <a:ext uri="{FF2B5EF4-FFF2-40B4-BE49-F238E27FC236}">
                <a16:creationId xmlns:a16="http://schemas.microsoft.com/office/drawing/2014/main" id="{9E16871D-F4CE-47DE-96A4-452DA3F8C17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3"/>
              </a:ext>
            </a:extLst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265" y="4860687"/>
            <a:ext cx="260032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7">
            <a:extLst>
              <a:ext uri="{FF2B5EF4-FFF2-40B4-BE49-F238E27FC236}">
                <a16:creationId xmlns:a16="http://schemas.microsoft.com/office/drawing/2014/main" id="{02BBDF8E-7982-4B25-985B-C2A40A6F0AC1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9"/>
              </a:ext>
            </a:extLst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9325" y="1189800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>
            <a:extLst>
              <a:ext uri="{FF2B5EF4-FFF2-40B4-BE49-F238E27FC236}">
                <a16:creationId xmlns:a16="http://schemas.microsoft.com/office/drawing/2014/main" id="{4F77BDF2-2DC1-4EC9-AFD9-B7854FA2B34C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6"/>
              </a:ext>
            </a:extLst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195224" y="5557620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8675C1E3-3547-4D38-B953-80CD6F1934D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7"/>
              </a:ext>
            </a:extLst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21736" y="908640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7B808161-71E6-404A-8219-4673B708567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4"/>
              </a:ext>
            </a:extLst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195224" y="5065222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>
            <a:extLst>
              <a:ext uri="{FF2B5EF4-FFF2-40B4-BE49-F238E27FC236}">
                <a16:creationId xmlns:a16="http://schemas.microsoft.com/office/drawing/2014/main" id="{5216F9D8-2B28-4EA3-B9C3-6F4F695A6844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4"/>
              </a:ext>
            </a:extLst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382194" y="2904687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>
            <a:extLst>
              <a:ext uri="{FF2B5EF4-FFF2-40B4-BE49-F238E27FC236}">
                <a16:creationId xmlns:a16="http://schemas.microsoft.com/office/drawing/2014/main" id="{FAE18025-C763-4164-995F-3702F00DAA41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5"/>
              </a:ext>
            </a:extLst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4688" y="1388138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">
            <a:extLst>
              <a:ext uri="{FF2B5EF4-FFF2-40B4-BE49-F238E27FC236}">
                <a16:creationId xmlns:a16="http://schemas.microsoft.com/office/drawing/2014/main" id="{B709FA4E-E22C-4EFE-A1A9-390C9AA724DC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3"/>
              </a:ext>
            </a:extLst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221736" y="1818319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>
            <a:extLst>
              <a:ext uri="{FF2B5EF4-FFF2-40B4-BE49-F238E27FC236}">
                <a16:creationId xmlns:a16="http://schemas.microsoft.com/office/drawing/2014/main" id="{C1206047-7577-4AAB-8642-E0C2F3B50643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8"/>
              </a:ext>
            </a:extLst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72449" y="2991022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B6E3C451-5C2B-4C5D-B188-A210F0B1C466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0"/>
              </a:ext>
            </a:extLst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650633" y="3721067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2F7EA94D-CDBB-445D-B47A-49CE5B392E0B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2"/>
              </a:ext>
            </a:extLst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650632" y="4206279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>
            <a:extLst>
              <a:ext uri="{FF2B5EF4-FFF2-40B4-BE49-F238E27FC236}">
                <a16:creationId xmlns:a16="http://schemas.microsoft.com/office/drawing/2014/main" id="{CC359A9E-10EF-41F6-9EFD-BF3D8C095C40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1"/>
              </a:ext>
            </a:extLst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572449" y="2581447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3">
            <a:extLst>
              <a:ext uri="{FF2B5EF4-FFF2-40B4-BE49-F238E27FC236}">
                <a16:creationId xmlns:a16="http://schemas.microsoft.com/office/drawing/2014/main" id="{927EF339-FD74-48A4-9982-BD64EB64AABF}"/>
              </a:ext>
            </a:extLst>
          </p:cNvPr>
          <p:cNvPicPr>
            <a:picLocks noChangeAspect="1" noChangeArrowheads="1"/>
            <a:extLst>
              <a:ext uri="{84589F7E-364E-4C9E-8A38-B11213B215E9}">
                <a14:cameraTool xmlns:a14="http://schemas.microsoft.com/office/drawing/2010/main" cellRange="Concepts!$A$15"/>
              </a:ext>
            </a:extLst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512149" y="2853731"/>
            <a:ext cx="2600325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53409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Gaëtan Mourmant</dc:creator>
  <cp:lastModifiedBy>Gaëtan Mourmant</cp:lastModifiedBy>
  <cp:revision>1</cp:revision>
  <dcterms:created xsi:type="dcterms:W3CDTF">2020-12-14T21:48:35Z</dcterms:created>
  <dcterms:modified xsi:type="dcterms:W3CDTF">2020-12-14T22:01:20Z</dcterms:modified>
</cp:coreProperties>
</file>